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72185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04" y="60"/>
      </p:cViewPr>
      <p:guideLst>
        <p:guide orient="horz" pos="306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20077"/>
            <a:ext cx="5829300" cy="208389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1" y="5509048"/>
            <a:ext cx="480060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9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7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89327"/>
            <a:ext cx="1543050" cy="829507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89327"/>
            <a:ext cx="4514850" cy="829507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37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0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247191"/>
            <a:ext cx="5829300" cy="1930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20536"/>
            <a:ext cx="5829300" cy="21266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62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268434"/>
            <a:ext cx="3028950" cy="6415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268434"/>
            <a:ext cx="3028950" cy="64159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2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176165"/>
            <a:ext cx="303014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083086"/>
            <a:ext cx="303014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176165"/>
            <a:ext cx="303133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083086"/>
            <a:ext cx="303133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91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70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91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87074"/>
            <a:ext cx="2256235" cy="1647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87076"/>
            <a:ext cx="3833812" cy="8297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34389"/>
            <a:ext cx="2256235" cy="66500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4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805295"/>
            <a:ext cx="4114800" cy="803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68665"/>
            <a:ext cx="4114800" cy="58331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08699"/>
            <a:ext cx="411480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63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1" y="389325"/>
            <a:ext cx="6172200" cy="16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68434"/>
            <a:ext cx="6172200" cy="6415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28D4-42EE-49A9-9C08-6091DE7D6CBA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010717"/>
            <a:ext cx="21717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010717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19C3-C70C-44C4-91D9-EF889FD8E4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90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466368"/>
              </p:ext>
            </p:extLst>
          </p:nvPr>
        </p:nvGraphicFramePr>
        <p:xfrm>
          <a:off x="260648" y="1188517"/>
          <a:ext cx="6264697" cy="2732020"/>
        </p:xfrm>
        <a:graphic>
          <a:graphicData uri="http://schemas.openxmlformats.org/drawingml/2006/table">
            <a:tbl>
              <a:tblPr firstRow="1" firstCol="1" bandRow="1"/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0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833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フリガナ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性 別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5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氏　名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lnSpc>
                          <a:spcPct val="5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62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生年月日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（西暦）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</a:t>
                      </a:r>
                      <a:r>
                        <a:rPr lang="ja-JP" altLang="en-US" sz="1100" kern="100" dirty="0">
                          <a:solidFill>
                            <a:schemeClr val="tx1"/>
                          </a:solidFill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　　　年　　　　　月　　　　日生 　</a:t>
                      </a: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（満　　　　　歳）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41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フリガナ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411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現住所　〒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8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携帯電話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848">
                <a:tc gridSpan="5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Ｅ</a:t>
                      </a:r>
                      <a:r>
                        <a:rPr lang="en-US" alt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-</a:t>
                      </a: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ｍａｉｌ　（選考案内等の連絡先）</a:t>
                      </a:r>
                      <a:endParaRPr lang="ja-JP" altLang="ja-JP" sz="10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62"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帰省先</a:t>
                      </a:r>
                      <a:r>
                        <a:rPr lang="ja-JP" sz="9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（休暇中の連絡先）</a:t>
                      </a: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〒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電話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485930"/>
              </p:ext>
            </p:extLst>
          </p:nvPr>
        </p:nvGraphicFramePr>
        <p:xfrm>
          <a:off x="260648" y="4075784"/>
          <a:ext cx="6336704" cy="3233413"/>
        </p:xfrm>
        <a:graphic>
          <a:graphicData uri="http://schemas.openxmlformats.org/drawingml/2006/table">
            <a:tbl>
              <a:tblPr firstRow="1" firstCol="1" bandRow="1"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年</a:t>
                      </a:r>
                      <a:r>
                        <a:rPr lang="ja-JP" altLang="en-US" sz="10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（西暦）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月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学歴（中学校卒業以降は入学・卒業を記入）・職歴　　※各別にまとめて記入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900" u="none" strike="noStrike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1219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　　　　　　　　　　　　　　　　　　　　　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中学校　卒業</a:t>
                      </a:r>
                      <a:endParaRPr lang="ja-JP" alt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41600" algn="l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7F7F7F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05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700" kern="100" dirty="0">
                          <a:solidFill>
                            <a:srgbClr val="808080"/>
                          </a:solidFill>
                          <a:effectLst/>
                          <a:latin typeface="HGPｺﾞｼｯｸM"/>
                          <a:cs typeface="Times New Roman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ja-JP" sz="1100" kern="10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348139"/>
              </p:ext>
            </p:extLst>
          </p:nvPr>
        </p:nvGraphicFramePr>
        <p:xfrm>
          <a:off x="260648" y="7459800"/>
          <a:ext cx="6332363" cy="1145541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1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免　許 ・ 資　格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407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18060" y="4912555"/>
            <a:ext cx="2852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4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41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618061" y="55606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5157192" y="756468"/>
            <a:ext cx="1080000" cy="1440000"/>
          </a:xfrm>
          <a:prstGeom prst="rect">
            <a:avLst/>
          </a:prstGeom>
          <a:noFill/>
          <a:ln w="6350" cap="rnd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写真添付位置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【</a:t>
            </a: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サイズ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】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縦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4.0×</a:t>
            </a:r>
            <a:r>
              <a:rPr kumimoji="1" lang="ja-JP" altLang="en-US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横</a:t>
            </a:r>
            <a:r>
              <a:rPr kumimoji="1" lang="en-US" altLang="ja-JP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3.0㎝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GPｺﾞｼｯｸM" pitchFamily="50" charset="-128"/>
              <a:ea typeface="HGPｺﾞｼｯｸM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1) 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単身胸から上の撮影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2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</a:t>
            </a: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ヶ月以内に撮影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裏に氏名を記入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4</a:t>
            </a:r>
            <a:r>
              <a:rPr kumimoji="1" lang="ja-JP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） のりで貼付け</a:t>
            </a: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64704" y="252413"/>
            <a:ext cx="532859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株式会社メトロコマース　エントリーシート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783185" y="919212"/>
            <a:ext cx="20859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itchFamily="50" charset="-128"/>
                <a:ea typeface="HGPｺﾞｼｯｸM" pitchFamily="50" charset="-128"/>
                <a:cs typeface="ＭＳ Ｐゴシック" pitchFamily="50" charset="-128"/>
              </a:rPr>
              <a:t>　　　年　　　月　　　日現在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821184"/>
              </p:ext>
            </p:extLst>
          </p:nvPr>
        </p:nvGraphicFramePr>
        <p:xfrm>
          <a:off x="262819" y="8719541"/>
          <a:ext cx="3166182" cy="893912"/>
        </p:xfrm>
        <a:graphic>
          <a:graphicData uri="http://schemas.openxmlformats.org/drawingml/2006/table">
            <a:tbl>
              <a:tblPr firstRow="1" firstCol="1" bandRow="1"/>
              <a:tblGrid>
                <a:gridCol w="316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得意科目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 ・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分</a:t>
                      </a:r>
                      <a:r>
                        <a:rPr lang="ja-JP" alt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　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野</a:t>
                      </a:r>
                      <a:endParaRPr lang="ja-JP" alt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272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64329"/>
              </p:ext>
            </p:extLst>
          </p:nvPr>
        </p:nvGraphicFramePr>
        <p:xfrm>
          <a:off x="3429000" y="8719541"/>
          <a:ext cx="3166182" cy="893912"/>
        </p:xfrm>
        <a:graphic>
          <a:graphicData uri="http://schemas.openxmlformats.org/drawingml/2006/table">
            <a:tbl>
              <a:tblPr firstRow="1" firstCol="1" bandRow="1"/>
              <a:tblGrid>
                <a:gridCol w="3166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1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趣　味</a:t>
                      </a:r>
                      <a:r>
                        <a:rPr lang="ja-JP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 ・ </a:t>
                      </a:r>
                      <a:r>
                        <a:rPr lang="ja-JP" altLang="en-US" sz="1100" kern="100" dirty="0">
                          <a:effectLst/>
                          <a:latin typeface="ＭＳ ゴシック"/>
                          <a:ea typeface="HGPｺﾞｼｯｸM"/>
                          <a:cs typeface="Times New Roman"/>
                        </a:rPr>
                        <a:t>特　技</a:t>
                      </a: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272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723C3378-8996-4624-AA4F-AC12FCD9C3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263783"/>
            <a:ext cx="504056" cy="431455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9CA8AEB-88ED-6E05-BA4E-31D1E5603C80}"/>
              </a:ext>
            </a:extLst>
          </p:cNvPr>
          <p:cNvSpPr/>
          <p:nvPr/>
        </p:nvSpPr>
        <p:spPr>
          <a:xfrm>
            <a:off x="4725144" y="138213"/>
            <a:ext cx="2237994" cy="24313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ステーション部門</a:t>
            </a:r>
            <a:r>
              <a:rPr kumimoji="1" lang="en-US" altLang="ja-JP" sz="9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9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623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618060" y="4912555"/>
            <a:ext cx="2852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4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marL="0" marR="0" lvl="0" indent="2641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618061" y="55606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7" name="Text Box 45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9" name="Text Box 43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4" name="Text Box 38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5" name="Text Box 37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6" name="Text Box 36"/>
          <p:cNvSpPr txBox="1">
            <a:spLocks noChangeArrowheads="1"/>
          </p:cNvSpPr>
          <p:nvPr/>
        </p:nvSpPr>
        <p:spPr bwMode="auto">
          <a:xfrm>
            <a:off x="1092200" y="2819400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7" name="Text Box 35"/>
          <p:cNvSpPr txBox="1">
            <a:spLocks noChangeArrowheads="1"/>
          </p:cNvSpPr>
          <p:nvPr/>
        </p:nvSpPr>
        <p:spPr bwMode="auto">
          <a:xfrm>
            <a:off x="1092200" y="285273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8" name="Text Box 34"/>
          <p:cNvSpPr txBox="1">
            <a:spLocks noChangeArrowheads="1"/>
          </p:cNvSpPr>
          <p:nvPr/>
        </p:nvSpPr>
        <p:spPr bwMode="auto">
          <a:xfrm>
            <a:off x="1092200" y="282416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49" name="Text Box 33"/>
          <p:cNvSpPr txBox="1">
            <a:spLocks noChangeArrowheads="1"/>
          </p:cNvSpPr>
          <p:nvPr/>
        </p:nvSpPr>
        <p:spPr bwMode="auto">
          <a:xfrm>
            <a:off x="1092200" y="3008313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0" name="Text Box 32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1" name="Text Box 31"/>
          <p:cNvSpPr txBox="1">
            <a:spLocks noChangeArrowheads="1"/>
          </p:cNvSpPr>
          <p:nvPr/>
        </p:nvSpPr>
        <p:spPr bwMode="auto">
          <a:xfrm>
            <a:off x="1092200" y="281622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2" name="Text Box 30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3" name="Text Box 29"/>
          <p:cNvSpPr txBox="1">
            <a:spLocks noChangeArrowheads="1"/>
          </p:cNvSpPr>
          <p:nvPr/>
        </p:nvSpPr>
        <p:spPr bwMode="auto">
          <a:xfrm>
            <a:off x="1092200" y="2820988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4" name="Text Box 28"/>
          <p:cNvSpPr txBox="1">
            <a:spLocks noChangeArrowheads="1"/>
          </p:cNvSpPr>
          <p:nvPr/>
        </p:nvSpPr>
        <p:spPr bwMode="auto">
          <a:xfrm>
            <a:off x="1092200" y="2822575"/>
            <a:ext cx="4662488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5" name="Text Box 27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6" name="Text Box 26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7" name="Text Box 25"/>
          <p:cNvSpPr txBox="1">
            <a:spLocks noChangeArrowheads="1"/>
          </p:cNvSpPr>
          <p:nvPr/>
        </p:nvSpPr>
        <p:spPr bwMode="auto">
          <a:xfrm>
            <a:off x="1090613" y="2811463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1090613" y="2814638"/>
            <a:ext cx="4662487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76672" y="9495859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質問は以上です。ありがとうございました。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268760" y="257176"/>
            <a:ext cx="5328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２０２７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月専門学校卒業見込者用　</a:t>
            </a:r>
          </a:p>
        </p:txBody>
      </p:sp>
      <p:sp>
        <p:nvSpPr>
          <p:cNvPr id="63" name="Text Box 8"/>
          <p:cNvSpPr txBox="1">
            <a:spLocks noChangeArrowheads="1"/>
          </p:cNvSpPr>
          <p:nvPr/>
        </p:nvSpPr>
        <p:spPr bwMode="auto">
          <a:xfrm>
            <a:off x="188640" y="1044501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【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質問１</a:t>
            </a: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】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あなたが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これまでで最も力を注いだことを具体的にお書きください。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sp>
        <p:nvSpPr>
          <p:cNvPr id="64" name="Text Box 8"/>
          <p:cNvSpPr txBox="1">
            <a:spLocks noChangeArrowheads="1"/>
          </p:cNvSpPr>
          <p:nvPr/>
        </p:nvSpPr>
        <p:spPr bwMode="auto">
          <a:xfrm>
            <a:off x="188640" y="5338559"/>
            <a:ext cx="61206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【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質問２</a:t>
            </a:r>
            <a:r>
              <a:rPr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】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ＭＳ Ｐゴシック" pitchFamily="50" charset="-128"/>
              </a:rPr>
              <a:t>　当社への志望動機をお書きください。</a:t>
            </a:r>
            <a:endParaRPr kumimoji="1" lang="ja-JP" altLang="ja-JP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ｺﾞｼｯｸM" panose="020B0600000000000000" pitchFamily="50" charset="-128"/>
              <a:ea typeface="HGPｺﾞｼｯｸM" panose="020B0600000000000000" pitchFamily="50" charset="-128"/>
              <a:cs typeface="ＭＳ Ｐゴシック" pitchFamily="50" charset="-128"/>
            </a:endParaRPr>
          </a:p>
        </p:txBody>
      </p:sp>
      <p:graphicFrame>
        <p:nvGraphicFramePr>
          <p:cNvPr id="65" name="表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118044"/>
              </p:ext>
            </p:extLst>
          </p:nvPr>
        </p:nvGraphicFramePr>
        <p:xfrm>
          <a:off x="260648" y="1378119"/>
          <a:ext cx="6332363" cy="3744000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829814"/>
              </p:ext>
            </p:extLst>
          </p:nvPr>
        </p:nvGraphicFramePr>
        <p:xfrm>
          <a:off x="255674" y="5698599"/>
          <a:ext cx="6332363" cy="3744000"/>
        </p:xfrm>
        <a:graphic>
          <a:graphicData uri="http://schemas.openxmlformats.org/drawingml/2006/table">
            <a:tbl>
              <a:tblPr firstRow="1" firstCol="1" bandRow="1"/>
              <a:tblGrid>
                <a:gridCol w="6332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>
                        <a:lnSpc>
                          <a:spcPct val="250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ＭＳ ゴシック"/>
                        <a:cs typeface="Times New Roman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23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227</Words>
  <Application>Microsoft Office PowerPoint</Application>
  <PresentationFormat>ユーザー設定</PresentationFormat>
  <Paragraphs>80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UDゴシック</vt:lpstr>
      <vt:lpstr>HGPｺﾞｼｯｸM</vt:lpstr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　優</dc:creator>
  <cp:lastModifiedBy>篠塚貴宏</cp:lastModifiedBy>
  <cp:revision>28</cp:revision>
  <cp:lastPrinted>2016-03-09T06:17:49Z</cp:lastPrinted>
  <dcterms:created xsi:type="dcterms:W3CDTF">2016-03-02T06:21:47Z</dcterms:created>
  <dcterms:modified xsi:type="dcterms:W3CDTF">2026-03-04T22:22:24Z</dcterms:modified>
</cp:coreProperties>
</file>