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72185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48"/>
      </p:cViewPr>
      <p:guideLst>
        <p:guide orient="horz" pos="306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20077"/>
            <a:ext cx="5829300" cy="208389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509048"/>
            <a:ext cx="480060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9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7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89327"/>
            <a:ext cx="1543050" cy="829507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89327"/>
            <a:ext cx="4514850" cy="829507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37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0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247191"/>
            <a:ext cx="5829300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20536"/>
            <a:ext cx="5829300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62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2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176165"/>
            <a:ext cx="303014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083086"/>
            <a:ext cx="303014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176165"/>
            <a:ext cx="303133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083086"/>
            <a:ext cx="303133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91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70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1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87074"/>
            <a:ext cx="2256235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87076"/>
            <a:ext cx="3833812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34389"/>
            <a:ext cx="2256235" cy="66500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4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805295"/>
            <a:ext cx="4114800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68665"/>
            <a:ext cx="4114800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08699"/>
            <a:ext cx="411480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63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1" y="389325"/>
            <a:ext cx="6172200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68434"/>
            <a:ext cx="6172200" cy="641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28D4-42EE-49A9-9C08-6091DE7D6CB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010717"/>
            <a:ext cx="21717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0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466368"/>
              </p:ext>
            </p:extLst>
          </p:nvPr>
        </p:nvGraphicFramePr>
        <p:xfrm>
          <a:off x="260648" y="1188517"/>
          <a:ext cx="6264697" cy="2732020"/>
        </p:xfrm>
        <a:graphic>
          <a:graphicData uri="http://schemas.openxmlformats.org/drawingml/2006/table">
            <a:tbl>
              <a:tblPr firstRow="1" firstCol="1" bandRow="1"/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0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833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性 別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5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氏　名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lnSpc>
                          <a:spcPct val="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62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生年月日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年　　　　　月　　　　日生 　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（満　　　　　歳）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41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411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現住所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8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携帯電話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848">
                <a:tc gridSpan="5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Ｅ</a:t>
                      </a:r>
                      <a:r>
                        <a:rPr lang="en-US" alt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-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ｍａｉｌ　（選考案内等の連絡先）</a:t>
                      </a:r>
                      <a:endParaRPr lang="ja-JP" altLang="ja-JP" sz="10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62"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帰省先</a:t>
                      </a:r>
                      <a:r>
                        <a:rPr lang="ja-JP" sz="9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（休暇中の連絡先）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485930"/>
              </p:ext>
            </p:extLst>
          </p:nvPr>
        </p:nvGraphicFramePr>
        <p:xfrm>
          <a:off x="260648" y="4075784"/>
          <a:ext cx="6336704" cy="3233413"/>
        </p:xfrm>
        <a:graphic>
          <a:graphicData uri="http://schemas.openxmlformats.org/drawingml/2006/table">
            <a:tbl>
              <a:tblPr firstRow="1" firstCol="1" bandRow="1"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年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月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学歴（中学校卒業以降は入学・卒業を記入）・職歴　　※各別にまとめて記入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900" u="none" strike="noStrike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219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　　　　　　　　　　　　　　　　　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中学校　卒業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41600" algn="l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48139"/>
              </p:ext>
            </p:extLst>
          </p:nvPr>
        </p:nvGraphicFramePr>
        <p:xfrm>
          <a:off x="260648" y="7459800"/>
          <a:ext cx="6332363" cy="1145541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免　許 ・ 資　格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407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5157192" y="756468"/>
            <a:ext cx="1080000" cy="1440000"/>
          </a:xfrm>
          <a:prstGeom prst="rect">
            <a:avLst/>
          </a:prstGeom>
          <a:noFill/>
          <a:ln w="6350" cap="rnd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写真添付位置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【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サイズ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】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縦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4.0×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横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3.0㎝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1) 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単身胸から上の撮影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2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</a:t>
            </a: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ヶ月以内に撮影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裏に氏名を記入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のりで貼付け</a:t>
            </a: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64704" y="252413"/>
            <a:ext cx="532859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株式会社メトロコマース　エントリーシート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783185" y="919212"/>
            <a:ext cx="20859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　　　年　　　月　　　日現在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21184"/>
              </p:ext>
            </p:extLst>
          </p:nvPr>
        </p:nvGraphicFramePr>
        <p:xfrm>
          <a:off x="262819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得意科目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分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野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64329"/>
              </p:ext>
            </p:extLst>
          </p:nvPr>
        </p:nvGraphicFramePr>
        <p:xfrm>
          <a:off x="3429000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趣　味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特　技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723C3378-8996-4624-AA4F-AC12FCD9C3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263783"/>
            <a:ext cx="504056" cy="43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23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7" name="Text Box 45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5" name="Text Box 37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7" name="Text Box 35"/>
          <p:cNvSpPr txBox="1">
            <a:spLocks noChangeArrowheads="1"/>
          </p:cNvSpPr>
          <p:nvPr/>
        </p:nvSpPr>
        <p:spPr bwMode="auto">
          <a:xfrm>
            <a:off x="1092200" y="285273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8" name="Text Box 34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" name="Text Box 33"/>
          <p:cNvSpPr txBox="1">
            <a:spLocks noChangeArrowheads="1"/>
          </p:cNvSpPr>
          <p:nvPr/>
        </p:nvSpPr>
        <p:spPr bwMode="auto">
          <a:xfrm>
            <a:off x="1092200" y="300831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0" name="Text Box 32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1" name="Text Box 31"/>
          <p:cNvSpPr txBox="1">
            <a:spLocks noChangeArrowheads="1"/>
          </p:cNvSpPr>
          <p:nvPr/>
        </p:nvSpPr>
        <p:spPr bwMode="auto">
          <a:xfrm>
            <a:off x="1092200" y="281622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2" name="Text Box 3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3" name="Text Box 2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5" name="Text Box 27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7" name="Text Box 25"/>
          <p:cNvSpPr txBox="1">
            <a:spLocks noChangeArrowheads="1"/>
          </p:cNvSpPr>
          <p:nvPr/>
        </p:nvSpPr>
        <p:spPr bwMode="auto">
          <a:xfrm>
            <a:off x="1090613" y="2811463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76672" y="94958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質問は以上です。ありがとうございました。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268760" y="257176"/>
            <a:ext cx="5328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２０２７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月専門学校卒業見込者用　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188640" y="1044501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質問１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あなたが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これまでで最も力を注いだことを具体的にお書きください。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188640" y="53385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質問２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当社への志望動機をお書きください。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graphicFrame>
        <p:nvGraphicFramePr>
          <p:cNvPr id="65" name="表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18044"/>
              </p:ext>
            </p:extLst>
          </p:nvPr>
        </p:nvGraphicFramePr>
        <p:xfrm>
          <a:off x="260648" y="137811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829814"/>
              </p:ext>
            </p:extLst>
          </p:nvPr>
        </p:nvGraphicFramePr>
        <p:xfrm>
          <a:off x="255674" y="569859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23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223</Words>
  <Application>Microsoft Office PowerPoint</Application>
  <PresentationFormat>ユーザー設定</PresentationFormat>
  <Paragraphs>79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HGPｺﾞｼｯｸM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　優</dc:creator>
  <cp:lastModifiedBy>篠塚貴宏</cp:lastModifiedBy>
  <cp:revision>23</cp:revision>
  <cp:lastPrinted>2016-03-09T06:17:49Z</cp:lastPrinted>
  <dcterms:created xsi:type="dcterms:W3CDTF">2016-03-02T06:21:47Z</dcterms:created>
  <dcterms:modified xsi:type="dcterms:W3CDTF">2026-01-27T06:52:50Z</dcterms:modified>
</cp:coreProperties>
</file>